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08d5886e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08d5886e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08d5886e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08d5886e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08d5886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08d5886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Vertical fluxes of hea</a:t>
            </a:r>
            <a:r>
              <a:rPr lang="en-GB"/>
              <a:t>t from ICON-EERIE run, 10 year temporal mean, zonal mean. Made by Jürgen.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Vertical eddy heat fluxes are big at the equator and in the high latitudes, especially northern hemisphere.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Jürgen, Andrea.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08d5886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08d5886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Column mean, vertical eddy heat flux, 30 year January climatology. ICON-EERIE, IFS-FESOM, ICON-NGC4008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Equatorial stuff starts to fade with averaging.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Labrador Sea?!?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Fraser, Boris, Ingo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08d5886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08d5886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Horizontal eddy temperature fluxes, surface level, January climatology, ICON-EERIE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Unsurprisingly, eddies are important in Southern Ocean and boundary current regions.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Fraser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08d5886e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08d5886e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Eddies really heat the Equatorial Pacific.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Tend to have positive in boundary current cores, negative just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Fraser, Emma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0a63c6dd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0a63c6d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Eddies really heat the Equatorial Pacific.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Tend to have positive in boundary current cores, negative just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Fraser, Emma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0a63c6d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0a63c6d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Eddies really heat the Equatorial Pacific.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Tend to have positive in boundary current cores, negative just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Fraser, Emma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08d5886e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08d5886e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Till Baumann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Eddy fluxes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next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What about salinity fluxes?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Why are eddy temperature fluxes so much stronger in the Labrador Sea/Subpolar gyre in ICON than in FESOM?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Vertical eddy fluxes across the mixed layer base (almost there, Ruirui, Ingo)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With thanks to: Andrea, Ingo, Nathan, Ruirui, Till, Boris, Emma.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 eddy?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 = &lt;U&gt; + U’, 	T = &lt;T&gt; + T’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&lt;UT&gt; = &lt;U&gt;&lt;T&gt; + &lt;U’T’&gt;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&lt;&gt; denotes a monthly mean.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So an eddy is anything that varies faster than a month.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Vertical fluxes of heat in ICON EERIE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7750"/>
            <a:ext cx="914399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Column mean vertical fluxes of heat, January climatology, x10^-5 K m / s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8658" r="6206" t="0"/>
          <a:stretch/>
        </p:blipFill>
        <p:spPr>
          <a:xfrm>
            <a:off x="0" y="2173525"/>
            <a:ext cx="2982151" cy="312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0" l="9089" r="9391" t="0"/>
          <a:stretch/>
        </p:blipFill>
        <p:spPr>
          <a:xfrm>
            <a:off x="2978750" y="2266680"/>
            <a:ext cx="3186499" cy="29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5">
            <a:alphaModFix/>
          </a:blip>
          <a:srcRect b="0" l="7872" r="7295" t="0"/>
          <a:stretch/>
        </p:blipFill>
        <p:spPr>
          <a:xfrm>
            <a:off x="6161850" y="2237350"/>
            <a:ext cx="2982149" cy="2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40100" y="1328938"/>
            <a:ext cx="1520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ICON, EERIE,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30 yrs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811650" y="1265125"/>
            <a:ext cx="1520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ICON, Ngc4008,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10 yrs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826075" y="1198400"/>
            <a:ext cx="1520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Fesom</a:t>
            </a:r>
            <a:r>
              <a:rPr lang="en-GB" sz="1800">
                <a:solidFill>
                  <a:schemeClr val="dk2"/>
                </a:solidFill>
              </a:rPr>
              <a:t>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NextGems,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20 yrs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Horizontal eddy fluxes relative to the total flux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31125"/>
            <a:ext cx="4696752" cy="30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750" y="1396000"/>
            <a:ext cx="4459399" cy="28800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870950" y="4106000"/>
            <a:ext cx="10728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Same direction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430125" y="4196850"/>
            <a:ext cx="10728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At right angles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7798775" y="4196850"/>
            <a:ext cx="12633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Opposite direction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6565450" y="1152475"/>
            <a:ext cx="236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structure when looking at individual levels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Way more structure than instantaneous fields.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Strong structure in the Tropics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Some structure around boundary currents (divergent in current core, convergent at edges.)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99" y="1017725"/>
            <a:ext cx="6135449" cy="3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925" y="1017725"/>
            <a:ext cx="4751599" cy="3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501" y="1017725"/>
            <a:ext cx="446650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6565450" y="1152475"/>
            <a:ext cx="236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structure when looking at individual levels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Way more structure than instantaneous fields.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Strong structure in the Tropics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Some structure around boundary currents (divergent in current core, convergent at edges.)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5715406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Seasonality of eddy fluxes on the Nordic Sea continental slope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700" y="1473700"/>
            <a:ext cx="3117401" cy="3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1581825"/>
            <a:ext cx="3024551" cy="35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879475" y="1071550"/>
            <a:ext cx="122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Winter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6675325" y="1017725"/>
            <a:ext cx="122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Summer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4047425" y="1649175"/>
            <a:ext cx="1224600" cy="2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ICON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EERIE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All control years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